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</p:sldMasterIdLst>
  <p:notesMasterIdLst>
    <p:notesMasterId r:id="rId17"/>
  </p:notesMasterIdLst>
  <p:handoutMasterIdLst>
    <p:handoutMasterId r:id="rId18"/>
  </p:handoutMasterIdLst>
  <p:sldIdLst>
    <p:sldId id="355" r:id="rId5"/>
    <p:sldId id="379" r:id="rId6"/>
    <p:sldId id="372" r:id="rId7"/>
    <p:sldId id="367" r:id="rId8"/>
    <p:sldId id="380" r:id="rId9"/>
    <p:sldId id="381" r:id="rId10"/>
    <p:sldId id="382" r:id="rId11"/>
    <p:sldId id="383" r:id="rId12"/>
    <p:sldId id="378" r:id="rId13"/>
    <p:sldId id="374" r:id="rId14"/>
    <p:sldId id="384" r:id="rId15"/>
    <p:sldId id="3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37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7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0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0532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5" r:id="rId22"/>
    <p:sldLayoutId id="2147483748" r:id="rId23"/>
    <p:sldLayoutId id="2147483749" r:id="rId24"/>
    <p:sldLayoutId id="2147483750" r:id="rId25"/>
    <p:sldLayoutId id="2147483752" r:id="rId26"/>
    <p:sldLayoutId id="2147483753" r:id="rId27"/>
    <p:sldLayoutId id="2147483754" r:id="rId28"/>
    <p:sldLayoutId id="2147483755" r:id="rId2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Close up of white chess pieces">
            <a:extLst>
              <a:ext uri="{FF2B5EF4-FFF2-40B4-BE49-F238E27FC236}">
                <a16:creationId xmlns:a16="http://schemas.microsoft.com/office/drawing/2014/main" id="{98A4E127-620B-4BE3-A60C-F4C11B911E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429" b="7429"/>
          <a:stretch/>
        </p:blipFill>
        <p:spPr/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C4B94690-44FD-40A0-BE39-76970D06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way to get started is to quit talking and begin doing.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4275CF4-52B5-4C75-80B8-B7B904A28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1B8265F-0335-46B8-85FE-5DC71808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BA360C0-316D-4AA4-BD9B-08EC4999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01D7E41-2095-436E-9D1D-D70C312D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8F3B9B-6683-4DCF-8F6A-173C94E52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18" b="3018"/>
          <a:stretch/>
        </p:blipFill>
        <p:spPr>
          <a:xfrm>
            <a:off x="1355083" y="3367453"/>
            <a:ext cx="3987787" cy="282953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Jonathan Hardwick</a:t>
            </a:r>
          </a:p>
          <a:p>
            <a:pPr marL="0" indent="0" algn="ctr">
              <a:buNone/>
            </a:pPr>
            <a:r>
              <a:rPr lang="en-US" dirty="0"/>
              <a:t>Brenda Beach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8851545" y="782419"/>
            <a:ext cx="2502255" cy="11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1EBE9B"/>
              </a:buClr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Breif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 synopsis of features</a:t>
            </a: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7"/>
            <a:ext cx="6754668" cy="10096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Video Game Library &amp; Sales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374532" y="3855904"/>
            <a:ext cx="4543662" cy="208171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1923889"/>
            <a:ext cx="6400800" cy="1669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900" dirty="0"/>
              <a:t>Jonathan Hardwick</a:t>
            </a:r>
          </a:p>
          <a:p>
            <a:pPr marL="0" indent="0" algn="ctr">
              <a:buNone/>
            </a:pPr>
            <a:r>
              <a:rPr lang="en-US" sz="2900" dirty="0"/>
              <a:t>Brenda Beach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F5AFF4B3-B65B-D821-1F9B-1044C8A2361E}"/>
              </a:ext>
            </a:extLst>
          </p:cNvPr>
          <p:cNvSpPr txBox="1">
            <a:spLocks/>
          </p:cNvSpPr>
          <p:nvPr/>
        </p:nvSpPr>
        <p:spPr>
          <a:xfrm>
            <a:off x="5001318" y="3344888"/>
            <a:ext cx="6754668" cy="1009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Support Spot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4993698" y="4544402"/>
            <a:ext cx="6400800" cy="166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Brittany Smith</a:t>
            </a:r>
          </a:p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Justin Graves</a:t>
            </a:r>
          </a:p>
        </p:txBody>
      </p:sp>
      <p:pic>
        <p:nvPicPr>
          <p:cNvPr id="11" name="Picture Placeholder 27">
            <a:extLst>
              <a:ext uri="{FF2B5EF4-FFF2-40B4-BE49-F238E27FC236}">
                <a16:creationId xmlns:a16="http://schemas.microsoft.com/office/drawing/2014/main" id="{E7F5027F-588D-4161-9D50-AF6EF6AB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018" b="3018"/>
          <a:stretch/>
        </p:blipFill>
        <p:spPr>
          <a:xfrm>
            <a:off x="965488" y="957390"/>
            <a:ext cx="3364805" cy="2387498"/>
          </a:xfrm>
        </p:spPr>
      </p:pic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Library &amp; Sales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Sam has an extensive collection of video games and consoles, and he wants to create a list of his items to determine their potential worth.</a:t>
            </a:r>
          </a:p>
          <a:p>
            <a:endParaRPr lang="en-US" sz="3200" dirty="0"/>
          </a:p>
          <a:p>
            <a:r>
              <a:rPr lang="en-US" sz="3200" dirty="0"/>
              <a:t>Gwen wants to share the joy of her video game collection with others by selling parts of </a:t>
            </a:r>
            <a:r>
              <a:rPr lang="en-US" sz="3200"/>
              <a:t>her collection.</a:t>
            </a:r>
            <a:endParaRPr lang="en-US" sz="3200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BB4AD80-C4C9-48DF-AEB9-18EC3A792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34" b="3234"/>
          <a:stretch/>
        </p:blipFill>
        <p:spPr>
          <a:xfrm>
            <a:off x="7189470" y="2159398"/>
            <a:ext cx="4453255" cy="4165201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create a library of all video games, consoles, and peripherals.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User forgets their password, they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user can also change their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get the current values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on the screen.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09" r="12409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 a future update, we plan on having it where the user can sell their item through the website.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Spot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 problem we will solve along with personas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FEEE3D24-3C36-4556-C14F-6B6BF500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99994" y="2069194"/>
            <a:ext cx="5908715" cy="41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296</Words>
  <Application>Microsoft Office PowerPoint</Application>
  <PresentationFormat>Widescreen</PresentationFormat>
  <Paragraphs>56</Paragraphs>
  <Slides>12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Aller</vt:lpstr>
      <vt:lpstr>Arial</vt:lpstr>
      <vt:lpstr>Calibri</vt:lpstr>
      <vt:lpstr>Century Gothic</vt:lpstr>
      <vt:lpstr>Open sans</vt:lpstr>
      <vt:lpstr>Segoe UI</vt:lpstr>
      <vt:lpstr>Wingdings 3</vt:lpstr>
      <vt:lpstr>Ion</vt:lpstr>
      <vt:lpstr>L.L.A.M.A. Inc. (Libraries, Life, and Medical Assistance)</vt:lpstr>
      <vt:lpstr>L.L.A.M.A Inc.  (Libraries, Life, and Medical Assistance)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Support Spot</vt:lpstr>
      <vt:lpstr>The way to get started is to quit talking and begin doing.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32</cp:revision>
  <dcterms:created xsi:type="dcterms:W3CDTF">2024-01-26T01:38:14Z</dcterms:created>
  <dcterms:modified xsi:type="dcterms:W3CDTF">2024-02-01T16:38:19Z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